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7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CH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43CB1F-1137-47E0-AB1C-4C10EF02E731}" type="datetimeFigureOut">
              <a:rPr lang="fr-CH" smtClean="0"/>
              <a:t>03.11.2025</a:t>
            </a:fld>
            <a:endParaRPr lang="fr-CH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CH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CH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B38FD6-22BA-429B-A7D5-69B93A1DDD95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40277976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Broken </a:t>
            </a:r>
            <a:r>
              <a:rPr lang="fr-CH" dirty="0" err="1"/>
              <a:t>access</a:t>
            </a:r>
            <a:r>
              <a:rPr lang="fr-CH" dirty="0"/>
              <a:t> control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B38FD6-22BA-429B-A7D5-69B93A1DDD95}" type="slidenum">
              <a:rPr lang="fr-CH" smtClean="0"/>
              <a:t>2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6533751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Crypto </a:t>
            </a:r>
            <a:r>
              <a:rPr lang="fr-CH" dirty="0" err="1"/>
              <a:t>failure</a:t>
            </a:r>
            <a:r>
              <a:rPr lang="fr-CH" dirty="0"/>
              <a:t> / injection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B38FD6-22BA-429B-A7D5-69B93A1DDD95}" type="slidenum">
              <a:rPr lang="fr-CH" smtClean="0"/>
              <a:t>3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1492011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 err="1"/>
              <a:t>Insecure</a:t>
            </a:r>
            <a:r>
              <a:rPr lang="fr-CH" dirty="0"/>
              <a:t> design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B38FD6-22BA-429B-A7D5-69B93A1DDD95}" type="slidenum">
              <a:rPr lang="fr-CH" smtClean="0"/>
              <a:t>4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5887443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Security </a:t>
            </a:r>
            <a:r>
              <a:rPr lang="fr-CH" dirty="0" err="1"/>
              <a:t>missconf</a:t>
            </a:r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B38FD6-22BA-429B-A7D5-69B93A1DDD95}" type="slidenum">
              <a:rPr lang="fr-CH" smtClean="0"/>
              <a:t>5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40842986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 err="1"/>
              <a:t>Outdated</a:t>
            </a:r>
            <a:r>
              <a:rPr lang="fr-CH" dirty="0"/>
              <a:t> component/</a:t>
            </a:r>
            <a:r>
              <a:rPr lang="fr-CH" dirty="0" err="1"/>
              <a:t>dep</a:t>
            </a:r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B38FD6-22BA-429B-A7D5-69B93A1DDD95}" type="slidenum">
              <a:rPr lang="fr-CH" smtClean="0"/>
              <a:t>6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9087558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Id/</a:t>
            </a:r>
            <a:r>
              <a:rPr lang="fr-CH" dirty="0" err="1"/>
              <a:t>auth</a:t>
            </a:r>
            <a:r>
              <a:rPr lang="fr-CH" dirty="0"/>
              <a:t> </a:t>
            </a:r>
            <a:r>
              <a:rPr lang="fr-CH" dirty="0" err="1"/>
              <a:t>failure</a:t>
            </a:r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B38FD6-22BA-429B-A7D5-69B93A1DDD95}" type="slidenum">
              <a:rPr lang="fr-CH" smtClean="0"/>
              <a:t>7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7280011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Soft/data </a:t>
            </a:r>
            <a:r>
              <a:rPr lang="fr-CH" dirty="0" err="1"/>
              <a:t>integrity</a:t>
            </a:r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B38FD6-22BA-429B-A7D5-69B93A1DDD95}" type="slidenum">
              <a:rPr lang="fr-CH" smtClean="0"/>
              <a:t>8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2757505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 err="1"/>
              <a:t>Logging</a:t>
            </a:r>
            <a:r>
              <a:rPr lang="fr-CH" dirty="0"/>
              <a:t> / monitoring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B38FD6-22BA-429B-A7D5-69B93A1DDD95}" type="slidenum">
              <a:rPr lang="fr-CH" smtClean="0"/>
              <a:t>9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16848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 err="1"/>
              <a:t>ssrf</a:t>
            </a:r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B38FD6-22BA-429B-A7D5-69B93A1DDD95}" type="slidenum">
              <a:rPr lang="fr-CH" smtClean="0"/>
              <a:t>10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7270666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6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B4831E5F-F339-4582-931F-911527319CE0}" type="datetimeFigureOut">
              <a:rPr lang="fr-CH" smtClean="0"/>
              <a:t>03.11.2025</a:t>
            </a:fld>
            <a:endParaRPr lang="fr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fr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vert="horz" lIns="45720" tIns="45720" rIns="45720" bIns="45720" rtlCol="0" anchor="ctr">
            <a:normAutofit/>
          </a:bodyPr>
          <a:lstStyle>
            <a:lvl1pPr>
              <a:defRPr lang="en-US"/>
            </a:lvl1pPr>
          </a:lstStyle>
          <a:p>
            <a:fld id="{4C6DF7FC-47DD-4A5F-A498-E7A914948440}" type="slidenum">
              <a:rPr lang="fr-CH" smtClean="0"/>
              <a:t>‹N°›</a:t>
            </a:fld>
            <a:endParaRPr lang="fr-CH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1633309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31E5F-F339-4582-931F-911527319CE0}" type="datetimeFigureOut">
              <a:rPr lang="fr-CH" smtClean="0"/>
              <a:t>03.11.2025</a:t>
            </a:fld>
            <a:endParaRPr lang="fr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6DF7FC-47DD-4A5F-A498-E7A914948440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051825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31E5F-F339-4582-931F-911527319CE0}" type="datetimeFigureOut">
              <a:rPr lang="fr-CH" smtClean="0"/>
              <a:t>03.11.2025</a:t>
            </a:fld>
            <a:endParaRPr lang="fr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6DF7FC-47DD-4A5F-A498-E7A914948440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1917900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31E5F-F339-4582-931F-911527319CE0}" type="datetimeFigureOut">
              <a:rPr lang="fr-CH" smtClean="0"/>
              <a:t>03.11.2025</a:t>
            </a:fld>
            <a:endParaRPr lang="fr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6DF7FC-47DD-4A5F-A498-E7A914948440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9549791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31E5F-F339-4582-931F-911527319CE0}" type="datetimeFigureOut">
              <a:rPr lang="fr-CH" smtClean="0"/>
              <a:t>03.11.2025</a:t>
            </a:fld>
            <a:endParaRPr lang="fr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6DF7FC-47DD-4A5F-A498-E7A914948440}" type="slidenum">
              <a:rPr lang="fr-CH" smtClean="0"/>
              <a:t>‹N°›</a:t>
            </a:fld>
            <a:endParaRPr lang="fr-CH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6574775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31E5F-F339-4582-931F-911527319CE0}" type="datetimeFigureOut">
              <a:rPr lang="fr-CH" smtClean="0"/>
              <a:t>03.11.2025</a:t>
            </a:fld>
            <a:endParaRPr lang="fr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6DF7FC-47DD-4A5F-A498-E7A914948440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0516719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7879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1">
                    <a:lumMod val="6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126480" y="1717879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2000" b="0" kern="1200" spc="10" baseline="0" dirty="0">
                <a:solidFill>
                  <a:schemeClr val="tx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31E5F-F339-4582-931F-911527319CE0}" type="datetimeFigureOut">
              <a:rPr lang="fr-CH" smtClean="0"/>
              <a:t>03.11.2025</a:t>
            </a:fld>
            <a:endParaRPr lang="fr-C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6DF7FC-47DD-4A5F-A498-E7A914948440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9645930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31E5F-F339-4582-931F-911527319CE0}" type="datetimeFigureOut">
              <a:rPr lang="fr-CH" smtClean="0"/>
              <a:t>03.11.2025</a:t>
            </a:fld>
            <a:endParaRPr lang="fr-C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6DF7FC-47DD-4A5F-A498-E7A914948440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4424672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31E5F-F339-4582-931F-911527319CE0}" type="datetimeFigureOut">
              <a:rPr lang="fr-CH" smtClean="0"/>
              <a:t>03.11.2025</a:t>
            </a:fld>
            <a:endParaRPr lang="fr-C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6DF7FC-47DD-4A5F-A498-E7A914948440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4281641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31E5F-F339-4582-931F-911527319CE0}" type="datetimeFigureOut">
              <a:rPr lang="fr-CH" smtClean="0"/>
              <a:t>03.11.2025</a:t>
            </a:fld>
            <a:endParaRPr lang="fr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6DF7FC-47DD-4A5F-A498-E7A914948440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5863256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31E5F-F339-4582-931F-911527319CE0}" type="datetimeFigureOut">
              <a:rPr lang="fr-CH" smtClean="0"/>
              <a:t>03.11.2025</a:t>
            </a:fld>
            <a:endParaRPr lang="fr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6DF7FC-47DD-4A5F-A498-E7A914948440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497619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B4831E5F-F339-4582-931F-911527319CE0}" type="datetimeFigureOut">
              <a:rPr lang="fr-CH" smtClean="0"/>
              <a:t>03.11.2025</a:t>
            </a:fld>
            <a:endParaRPr lang="fr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rgbClr val="969696"/>
                </a:solidFill>
              </a:defRPr>
            </a:lvl1pPr>
          </a:lstStyle>
          <a:p>
            <a:endParaRPr lang="fr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rgbClr val="777777"/>
                </a:solidFill>
              </a:defRPr>
            </a:lvl1pPr>
          </a:lstStyle>
          <a:p>
            <a:fld id="{4C6DF7FC-47DD-4A5F-A498-E7A914948440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43329460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AB2DC29-FF53-8C6E-0831-9FB5FA3501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8096" y="777240"/>
            <a:ext cx="4502683" cy="3792070"/>
          </a:xfrm>
        </p:spPr>
        <p:txBody>
          <a:bodyPr anchor="t">
            <a:normAutofit/>
          </a:bodyPr>
          <a:lstStyle/>
          <a:p>
            <a:pPr algn="l"/>
            <a:r>
              <a:rPr lang="fr-CH" sz="4800"/>
              <a:t>Il était une fois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88180D4A-F955-35BC-767E-A9D6765E52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0606" y="5486395"/>
            <a:ext cx="4711046" cy="943901"/>
          </a:xfrm>
        </p:spPr>
        <p:txBody>
          <a:bodyPr anchor="ctr">
            <a:normAutofit/>
          </a:bodyPr>
          <a:lstStyle/>
          <a:p>
            <a:pPr algn="l"/>
            <a:endParaRPr lang="fr-CH"/>
          </a:p>
        </p:txBody>
      </p:sp>
      <p:pic>
        <p:nvPicPr>
          <p:cNvPr id="5" name="Image 4" descr="Une image contenant texte, ciel, nuage, livre&#10;&#10;Le contenu généré par l’IA peut être incorrect.">
            <a:extLst>
              <a:ext uri="{FF2B5EF4-FFF2-40B4-BE49-F238E27FC236}">
                <a16:creationId xmlns:a16="http://schemas.microsoft.com/office/drawing/2014/main" id="{D47A4D21-527D-BD49-239C-F511BCCA87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9906"/>
          <a:stretch>
            <a:fillRect/>
          </a:stretch>
        </p:blipFill>
        <p:spPr>
          <a:xfrm>
            <a:off x="6103705" y="10"/>
            <a:ext cx="5385539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240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55B4E98-041F-6473-DAB0-0B7958672C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alors, </a:t>
            </a:r>
            <a:r>
              <a:rPr lang="fr-CH" b="1" dirty="0"/>
              <a:t>S</a:t>
            </a:r>
            <a:r>
              <a:rPr lang="fr-CH" dirty="0"/>
              <a:t>eul </a:t>
            </a:r>
            <a:r>
              <a:rPr lang="fr-CH" b="1" dirty="0"/>
              <a:t>S</a:t>
            </a:r>
            <a:r>
              <a:rPr lang="fr-CH" dirty="0"/>
              <a:t>uperman </a:t>
            </a:r>
            <a:r>
              <a:rPr lang="fr-CH" b="1" dirty="0"/>
              <a:t>R</a:t>
            </a:r>
            <a:r>
              <a:rPr lang="fr-CH" dirty="0"/>
              <a:t>eviendra </a:t>
            </a:r>
            <a:r>
              <a:rPr lang="fr-CH" b="1" dirty="0"/>
              <a:t>F</a:t>
            </a:r>
            <a:r>
              <a:rPr lang="fr-CH" dirty="0"/>
              <a:t>ièrement</a:t>
            </a:r>
          </a:p>
        </p:txBody>
      </p:sp>
      <p:pic>
        <p:nvPicPr>
          <p:cNvPr id="5" name="Espace réservé du contenu 4" descr="Une image contenant texte, fiction, affiche, livre&#10;&#10;Le contenu généré par l’IA peut être incorrect.">
            <a:extLst>
              <a:ext uri="{FF2B5EF4-FFF2-40B4-BE49-F238E27FC236}">
                <a16:creationId xmlns:a16="http://schemas.microsoft.com/office/drawing/2014/main" id="{D3639032-CC7F-841F-71BF-8AF96FBB34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0552" y="1828800"/>
            <a:ext cx="2817747" cy="4351338"/>
          </a:xfrm>
        </p:spPr>
      </p:pic>
    </p:spTree>
    <p:extLst>
      <p:ext uri="{BB962C8B-B14F-4D97-AF65-F5344CB8AC3E}">
        <p14:creationId xmlns:p14="http://schemas.microsoft.com/office/powerpoint/2010/main" val="3613861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21568F5-3D26-4491-FA7E-A03AB6541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Un superman </a:t>
            </a:r>
            <a:r>
              <a:rPr lang="fr-CH" b="1" dirty="0"/>
              <a:t>CASSÉ par Banes…</a:t>
            </a:r>
          </a:p>
        </p:txBody>
      </p:sp>
      <p:pic>
        <p:nvPicPr>
          <p:cNvPr id="5" name="Espace réservé du contenu 4" descr="Une image contenant Jeu d’action-aventure, Jeu PC, Personnage de fiction, Héros&#10;&#10;Le contenu généré par l’IA peut être incorrect.">
            <a:extLst>
              <a:ext uri="{FF2B5EF4-FFF2-40B4-BE49-F238E27FC236}">
                <a16:creationId xmlns:a16="http://schemas.microsoft.com/office/drawing/2014/main" id="{ABDC989B-D79E-5FE4-103F-0268073B77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3756" y="1828800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3122624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656E511-CFD4-6646-48A9-27B5C7139D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656" y="128430"/>
            <a:ext cx="5456371" cy="861344"/>
          </a:xfrm>
        </p:spPr>
        <p:txBody>
          <a:bodyPr/>
          <a:lstStyle/>
          <a:p>
            <a:r>
              <a:rPr lang="fr-CH" dirty="0"/>
              <a:t>De la </a:t>
            </a:r>
            <a:r>
              <a:rPr lang="fr-CH" b="1" dirty="0" err="1"/>
              <a:t>CRYPTO</a:t>
            </a:r>
            <a:r>
              <a:rPr lang="fr-CH" dirty="0" err="1"/>
              <a:t>nite</a:t>
            </a:r>
            <a:endParaRPr lang="fr-CH" dirty="0"/>
          </a:p>
        </p:txBody>
      </p:sp>
      <p:pic>
        <p:nvPicPr>
          <p:cNvPr id="5" name="Espace réservé du contenu 4" descr="Une image contenant dessin humoristique, Personnage de fiction, fiction, sous-marin&#10;&#10;Le contenu généré par l’IA peut être incorrect.">
            <a:extLst>
              <a:ext uri="{FF2B5EF4-FFF2-40B4-BE49-F238E27FC236}">
                <a16:creationId xmlns:a16="http://schemas.microsoft.com/office/drawing/2014/main" id="{A57AB74B-7C52-5F5C-B314-C875F4CD02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669" y="1066516"/>
            <a:ext cx="4253213" cy="4297362"/>
          </a:xfrm>
        </p:spPr>
      </p:pic>
      <p:pic>
        <p:nvPicPr>
          <p:cNvPr id="7" name="Image 6" descr="Une image contenant texte, gant, Gant de protection, personne&#10;&#10;Le contenu généré par l’IA peut être incorrect.">
            <a:extLst>
              <a:ext uri="{FF2B5EF4-FFF2-40B4-BE49-F238E27FC236}">
                <a16:creationId xmlns:a16="http://schemas.microsoft.com/office/drawing/2014/main" id="{4195D3BA-9A21-38B0-E149-9E74CABB08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-1297"/>
          <a:stretch>
            <a:fillRect/>
          </a:stretch>
        </p:blipFill>
        <p:spPr>
          <a:xfrm>
            <a:off x="5252312" y="2057918"/>
            <a:ext cx="5553152" cy="4067726"/>
          </a:xfrm>
          <a:prstGeom prst="rect">
            <a:avLst/>
          </a:prstGeom>
        </p:spPr>
      </p:pic>
      <p:sp>
        <p:nvSpPr>
          <p:cNvPr id="8" name="Titre 1">
            <a:extLst>
              <a:ext uri="{FF2B5EF4-FFF2-40B4-BE49-F238E27FC236}">
                <a16:creationId xmlns:a16="http://schemas.microsoft.com/office/drawing/2014/main" id="{3076689F-885B-A26F-22A1-56B089C939B9}"/>
              </a:ext>
            </a:extLst>
          </p:cNvPr>
          <p:cNvSpPr txBox="1">
            <a:spLocks/>
          </p:cNvSpPr>
          <p:nvPr/>
        </p:nvSpPr>
        <p:spPr>
          <a:xfrm>
            <a:off x="4831882" y="5404008"/>
            <a:ext cx="6916203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H" dirty="0"/>
              <a:t>Lui avait été </a:t>
            </a:r>
            <a:r>
              <a:rPr lang="fr-CH" b="1" dirty="0" err="1"/>
              <a:t>INJECT</a:t>
            </a:r>
            <a:r>
              <a:rPr lang="fr-CH" dirty="0" err="1"/>
              <a:t>ée</a:t>
            </a:r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3671714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AA7221E-E1A8-AFD5-3BEE-7A4BFCE317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10" y="346509"/>
            <a:ext cx="9692640" cy="1325562"/>
          </a:xfrm>
        </p:spPr>
        <p:txBody>
          <a:bodyPr/>
          <a:lstStyle/>
          <a:p>
            <a:r>
              <a:rPr lang="fr-CH" dirty="0"/>
              <a:t>Pour prendre sa revanche il devait trouver un </a:t>
            </a:r>
            <a:r>
              <a:rPr lang="fr-CH" b="1" dirty="0"/>
              <a:t>DÉFAUT</a:t>
            </a:r>
            <a:r>
              <a:rPr lang="fr-CH" dirty="0"/>
              <a:t> à son ennemi</a:t>
            </a:r>
            <a:endParaRPr lang="fr-CH" b="1" dirty="0"/>
          </a:p>
        </p:txBody>
      </p:sp>
      <p:pic>
        <p:nvPicPr>
          <p:cNvPr id="11" name="Espace réservé du contenu 10" descr="Une image contenant bâtiment, ciel, nuage, plein air&#10;&#10;Le contenu généré par l’IA peut être incorrect.">
            <a:extLst>
              <a:ext uri="{FF2B5EF4-FFF2-40B4-BE49-F238E27FC236}">
                <a16:creationId xmlns:a16="http://schemas.microsoft.com/office/drawing/2014/main" id="{11768098-8891-48AE-E840-7AE2DD6264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570" y="1828800"/>
            <a:ext cx="7735711" cy="4351338"/>
          </a:xfrm>
        </p:spPr>
      </p:pic>
    </p:spTree>
    <p:extLst>
      <p:ext uri="{BB962C8B-B14F-4D97-AF65-F5344CB8AC3E}">
        <p14:creationId xmlns:p14="http://schemas.microsoft.com/office/powerpoint/2010/main" val="840579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5C4D562-272A-4A39-B600-ED03A2FEDD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8768" y="1166018"/>
            <a:ext cx="5997678" cy="3511859"/>
          </a:xfrm>
        </p:spPr>
        <p:txBody>
          <a:bodyPr>
            <a:normAutofit/>
          </a:bodyPr>
          <a:lstStyle/>
          <a:p>
            <a:r>
              <a:rPr lang="fr-CH" sz="2800" dirty="0"/>
              <a:t>La</a:t>
            </a:r>
            <a:br>
              <a:rPr lang="fr-CH" sz="2800" dirty="0"/>
            </a:br>
            <a:r>
              <a:rPr lang="fr-CH" sz="2800" dirty="0"/>
              <a:t> </a:t>
            </a:r>
            <a:br>
              <a:rPr lang="fr-CH" sz="2800" dirty="0"/>
            </a:br>
            <a:r>
              <a:rPr lang="fr-CH" sz="2800" b="1" dirty="0"/>
              <a:t>CONFIGURATION</a:t>
            </a:r>
            <a:r>
              <a:rPr lang="fr-CH" sz="2800" dirty="0"/>
              <a:t> </a:t>
            </a:r>
            <a:br>
              <a:rPr lang="fr-CH" sz="2800" dirty="0"/>
            </a:br>
            <a:br>
              <a:rPr lang="fr-CH" sz="2800" dirty="0"/>
            </a:br>
            <a:r>
              <a:rPr lang="fr-CH" sz="2800" dirty="0"/>
              <a:t>de son distributeur de venin était erronée</a:t>
            </a:r>
          </a:p>
        </p:txBody>
      </p:sp>
      <p:pic>
        <p:nvPicPr>
          <p:cNvPr id="7" name="Image 6" descr="Une image contenant peinture, art, dessin humoristique, dessin&#10;&#10;Le contenu généré par l’IA peut être incorrect.">
            <a:extLst>
              <a:ext uri="{FF2B5EF4-FFF2-40B4-BE49-F238E27FC236}">
                <a16:creationId xmlns:a16="http://schemas.microsoft.com/office/drawing/2014/main" id="{4F57A997-E1DB-F0EA-9994-C104447A6D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3"/>
          <a:stretch>
            <a:fillRect/>
          </a:stretch>
        </p:blipFill>
        <p:spPr>
          <a:xfrm>
            <a:off x="20" y="38274"/>
            <a:ext cx="4562355" cy="681972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F98C7A3-67B7-4AC0-A6C8-CC7111EED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rgbClr val="303030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042354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C145843-3EA9-AA5E-1377-32A24C5A63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Elle ne prenait pas en compte la </a:t>
            </a:r>
            <a:r>
              <a:rPr lang="fr-CH" b="1" dirty="0"/>
              <a:t>PÉREMPTION</a:t>
            </a:r>
            <a:r>
              <a:rPr lang="fr-CH" dirty="0"/>
              <a:t> du venin…</a:t>
            </a:r>
          </a:p>
        </p:txBody>
      </p:sp>
      <p:pic>
        <p:nvPicPr>
          <p:cNvPr id="5" name="Espace réservé du contenu 4" descr="Une image contenant texte, Police, capture d’écran, ticket&#10;&#10;Le contenu généré par l’IA peut être incorrect.">
            <a:extLst>
              <a:ext uri="{FF2B5EF4-FFF2-40B4-BE49-F238E27FC236}">
                <a16:creationId xmlns:a16="http://schemas.microsoft.com/office/drawing/2014/main" id="{A839CD36-E579-E58B-61C0-63785FB295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507" y="1828800"/>
            <a:ext cx="7745837" cy="4351338"/>
          </a:xfrm>
        </p:spPr>
      </p:pic>
    </p:spTree>
    <p:extLst>
      <p:ext uri="{BB962C8B-B14F-4D97-AF65-F5344CB8AC3E}">
        <p14:creationId xmlns:p14="http://schemas.microsoft.com/office/powerpoint/2010/main" val="38103416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8DB8249-5E4B-C09B-8DF6-B4A2FC3D0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Il suffisait donc de </a:t>
            </a:r>
            <a:r>
              <a:rPr lang="fr-CH" b="1" dirty="0"/>
              <a:t>S’INTRODUIRE</a:t>
            </a:r>
            <a:r>
              <a:rPr lang="fr-CH" dirty="0"/>
              <a:t> dans le labo secret de son ennemi</a:t>
            </a:r>
          </a:p>
        </p:txBody>
      </p:sp>
      <p:pic>
        <p:nvPicPr>
          <p:cNvPr id="9" name="Espace réservé du contenu 8" descr="Une image contenant personne, habits, gant, plein air&#10;&#10;Le contenu généré par l’IA peut être incorrect.">
            <a:extLst>
              <a:ext uri="{FF2B5EF4-FFF2-40B4-BE49-F238E27FC236}">
                <a16:creationId xmlns:a16="http://schemas.microsoft.com/office/drawing/2014/main" id="{9F9ED960-8334-D7E3-53B4-1D4B138DE9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5922" y="1828800"/>
            <a:ext cx="6527007" cy="4351338"/>
          </a:xfrm>
        </p:spPr>
      </p:pic>
    </p:spTree>
    <p:extLst>
      <p:ext uri="{BB962C8B-B14F-4D97-AF65-F5344CB8AC3E}">
        <p14:creationId xmlns:p14="http://schemas.microsoft.com/office/powerpoint/2010/main" val="41383494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5630E3A-ACCF-2DE2-5734-CC4865D1D3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CH" dirty="0"/>
              <a:t>Et </a:t>
            </a:r>
            <a:r>
              <a:rPr lang="fr-CH" b="1" dirty="0"/>
              <a:t>INTÉGRER</a:t>
            </a:r>
            <a:r>
              <a:rPr lang="fr-CH" dirty="0"/>
              <a:t> une molécule à oxydation rapide dans les recharges…</a:t>
            </a:r>
          </a:p>
        </p:txBody>
      </p:sp>
      <p:pic>
        <p:nvPicPr>
          <p:cNvPr id="9" name="Espace réservé du contenu 8" descr="Une image contenant bouteille, intérieur&#10;&#10;Le contenu généré par l’IA peut être incorrect.">
            <a:extLst>
              <a:ext uri="{FF2B5EF4-FFF2-40B4-BE49-F238E27FC236}">
                <a16:creationId xmlns:a16="http://schemas.microsoft.com/office/drawing/2014/main" id="{E73ABB0C-0344-DA3D-5BE1-167403200C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3756" y="1828800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1596855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63C7F3D-A565-27FB-A72F-AAF8E21328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Tout ça sans se faire </a:t>
            </a:r>
            <a:r>
              <a:rPr lang="fr-CH" b="1" dirty="0"/>
              <a:t>MONITORER</a:t>
            </a:r>
            <a:r>
              <a:rPr lang="fr-CH" dirty="0"/>
              <a:t> par les caméras de surveillance</a:t>
            </a:r>
          </a:p>
        </p:txBody>
      </p:sp>
      <p:pic>
        <p:nvPicPr>
          <p:cNvPr id="11" name="Espace réservé du contenu 10" descr="Une image contenant Caméras et optique, Instrument optique, personne, plein air&#10;&#10;Le contenu généré par l’IA peut être incorrect.">
            <a:extLst>
              <a:ext uri="{FF2B5EF4-FFF2-40B4-BE49-F238E27FC236}">
                <a16:creationId xmlns:a16="http://schemas.microsoft.com/office/drawing/2014/main" id="{75935942-86C5-3608-43F9-B50FB9B351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9425" y="2099469"/>
            <a:ext cx="7620000" cy="3810000"/>
          </a:xfrm>
        </p:spPr>
      </p:pic>
    </p:spTree>
    <p:extLst>
      <p:ext uri="{BB962C8B-B14F-4D97-AF65-F5344CB8AC3E}">
        <p14:creationId xmlns:p14="http://schemas.microsoft.com/office/powerpoint/2010/main" val="3723737600"/>
      </p:ext>
    </p:extLst>
  </p:cSld>
  <p:clrMapOvr>
    <a:masterClrMapping/>
  </p:clrMapOvr>
</p:sld>
</file>

<file path=ppt/theme/theme1.xml><?xml version="1.0" encoding="utf-8"?>
<a:theme xmlns:a="http://schemas.openxmlformats.org/drawingml/2006/main" name="Vue">
  <a:themeElements>
    <a:clrScheme name="Vue">
      <a:dk1>
        <a:sysClr val="windowText" lastClr="000000"/>
      </a:dk1>
      <a:lt1>
        <a:sysClr val="window" lastClr="FFFFFF"/>
      </a:lt1>
      <a:dk2>
        <a:srgbClr val="564B3C"/>
      </a:dk2>
      <a:lt2>
        <a:srgbClr val="ECEDD1"/>
      </a:lt2>
      <a:accent1>
        <a:srgbClr val="93A299"/>
      </a:accent1>
      <a:accent2>
        <a:srgbClr val="CB4B30"/>
      </a:accent2>
      <a:accent3>
        <a:srgbClr val="B5AE53"/>
      </a:accent3>
      <a:accent4>
        <a:srgbClr val="6F6A7A"/>
      </a:accent4>
      <a:accent5>
        <a:srgbClr val="E8B54D"/>
      </a:accent5>
      <a:accent6>
        <a:srgbClr val="8A7952"/>
      </a:accent6>
      <a:hlink>
        <a:srgbClr val="9F9F0B"/>
      </a:hlink>
      <a:folHlink>
        <a:srgbClr val="B2B2B2"/>
      </a:folHlink>
    </a:clrScheme>
    <a:fontScheme name="Vue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ue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3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3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866257B-E5CE-4C43-9210-F2DE76BE10B5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TM03457515[[fn=Vue]]</Template>
  <TotalTime>65</TotalTime>
  <Words>130</Words>
  <Application>Microsoft Office PowerPoint</Application>
  <PresentationFormat>Grand écran</PresentationFormat>
  <Paragraphs>29</Paragraphs>
  <Slides>10</Slides>
  <Notes>9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10</vt:i4>
      </vt:variant>
    </vt:vector>
  </HeadingPairs>
  <TitlesOfParts>
    <vt:vector size="15" baseType="lpstr">
      <vt:lpstr>Aptos</vt:lpstr>
      <vt:lpstr>Arial</vt:lpstr>
      <vt:lpstr>Century Schoolbook</vt:lpstr>
      <vt:lpstr>Wingdings 2</vt:lpstr>
      <vt:lpstr>Vue</vt:lpstr>
      <vt:lpstr>Il était une fois</vt:lpstr>
      <vt:lpstr>Un superman CASSÉ par Banes…</vt:lpstr>
      <vt:lpstr>De la CRYPTOnite</vt:lpstr>
      <vt:lpstr>Pour prendre sa revanche il devait trouver un DÉFAUT à son ennemi</vt:lpstr>
      <vt:lpstr>La   CONFIGURATION   de son distributeur de venin était erronée</vt:lpstr>
      <vt:lpstr>Elle ne prenait pas en compte la PÉREMPTION du venin…</vt:lpstr>
      <vt:lpstr>Il suffisait donc de S’INTRODUIRE dans le labo secret de son ennemi</vt:lpstr>
      <vt:lpstr>Et INTÉGRER une molécule à oxydation rapide dans les recharges…</vt:lpstr>
      <vt:lpstr>Tout ça sans se faire MONITORER par les caméras de surveillance</vt:lpstr>
      <vt:lpstr>alors, Seul Superman Reviendra Fièrement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Jonathan Melly</dc:creator>
  <cp:lastModifiedBy>Jonathan Melly</cp:lastModifiedBy>
  <cp:revision>8</cp:revision>
  <dcterms:created xsi:type="dcterms:W3CDTF">2025-11-03T08:53:25Z</dcterms:created>
  <dcterms:modified xsi:type="dcterms:W3CDTF">2025-11-03T09:58:42Z</dcterms:modified>
</cp:coreProperties>
</file>